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1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89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37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8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43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1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89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5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15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79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9C27-AFB1-4E15-AF03-5B647D24DBF8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24B04-7FF4-4A19-9DF6-D231CB50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70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2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8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5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5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753" b="7340"/>
          <a:stretch/>
        </p:blipFill>
        <p:spPr>
          <a:xfrm>
            <a:off x="1821677" y="905775"/>
            <a:ext cx="73136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6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1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</cp:revision>
  <dcterms:created xsi:type="dcterms:W3CDTF">2020-08-26T10:42:21Z</dcterms:created>
  <dcterms:modified xsi:type="dcterms:W3CDTF">2020-08-26T11:18:29Z</dcterms:modified>
</cp:coreProperties>
</file>